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8" r:id="rId2"/>
    <p:sldId id="265" r:id="rId3"/>
    <p:sldId id="272" r:id="rId4"/>
    <p:sldId id="270" r:id="rId5"/>
    <p:sldId id="267" r:id="rId6"/>
    <p:sldId id="279" r:id="rId7"/>
    <p:sldId id="268" r:id="rId8"/>
    <p:sldId id="274" r:id="rId9"/>
    <p:sldId id="269" r:id="rId10"/>
    <p:sldId id="276" r:id="rId11"/>
    <p:sldId id="277" r:id="rId12"/>
    <p:sldId id="271" r:id="rId13"/>
    <p:sldId id="280" r:id="rId14"/>
    <p:sldId id="281" r:id="rId15"/>
    <p:sldId id="282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82" d="100"/>
          <a:sy n="82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14\Chapter_14.wa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2209800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IÀ¯mhp</a:t>
            </a:r>
            <a:r>
              <a:rPr lang="en-US" sz="3200" b="1" dirty="0">
                <a:latin typeface="ML-Aathira" pitchFamily="82" charset="0"/>
              </a:rPr>
              <a:t> Xs¶ </a:t>
            </a:r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F¶p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sXfn¡p¶Xn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mbn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Genb</a:t>
            </a:r>
            <a:r>
              <a:rPr lang="en-US" sz="3200" b="1" dirty="0">
                <a:latin typeface="ML-Aathira" pitchFamily="82" charset="0"/>
              </a:rPr>
              <a:t> {]hmNI³ {]</a:t>
            </a:r>
            <a:r>
              <a:rPr lang="en-US" sz="3200" b="1" dirty="0" err="1">
                <a:latin typeface="ML-Aathira" pitchFamily="82" charset="0"/>
              </a:rPr>
              <a:t>hÀ¯n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AÛpXw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hnhcn¨p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dbpI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(1 cmPm¡³amÀ 18:20þ40)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906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286000"/>
            <a:ext cx="845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</a:t>
            </a:r>
            <a:r>
              <a:rPr lang="en-US" sz="3200" b="1" dirty="0" err="1">
                <a:latin typeface="ML-Aathira" pitchFamily="82" charset="0"/>
              </a:rPr>
              <a:t>Xn·sb</a:t>
            </a:r>
            <a:r>
              <a:rPr lang="en-US" sz="3200" b="1" dirty="0">
                <a:latin typeface="ML-Aathira" pitchFamily="82" charset="0"/>
              </a:rPr>
              <a:t> shdp¡phn³ \·</a:t>
            </a:r>
            <a:r>
              <a:rPr lang="en-US" sz="3200" b="1" dirty="0" err="1">
                <a:latin typeface="ML-Aathira" pitchFamily="82" charset="0"/>
              </a:rPr>
              <a:t>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\ln¡phn³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KcIhmS¯nÂ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oXn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Øm</a:t>
            </a:r>
            <a:r>
              <a:rPr lang="en-US" sz="3200" b="1" dirty="0">
                <a:latin typeface="ML-Aathira" pitchFamily="82" charset="0"/>
              </a:rPr>
              <a:t>]n¡phn³'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(</a:t>
            </a:r>
            <a:r>
              <a:rPr lang="en-US" sz="3200" b="1" dirty="0" err="1">
                <a:latin typeface="ML-Aathira" pitchFamily="82" charset="0"/>
              </a:rPr>
              <a:t>Btamkv</a:t>
            </a:r>
            <a:r>
              <a:rPr lang="en-US" sz="3200" b="1" dirty="0">
                <a:latin typeface="ML-Aathira" pitchFamily="82" charset="0"/>
              </a:rPr>
              <a:t> 5:15)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7818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-am\w</a:t>
            </a:r>
          </a:p>
          <a:p>
            <a:pPr algn="ctr">
              <a:buNone/>
            </a:pPr>
            <a:r>
              <a:rPr lang="en-US" b="1" dirty="0" err="1">
                <a:latin typeface="ML-Aathira" pitchFamily="82" charset="0"/>
              </a:rPr>
              <a:t>ssZh</a:t>
            </a:r>
            <a:r>
              <a:rPr lang="en-US" b="1" dirty="0">
                <a:latin typeface="ML-Aathira" pitchFamily="82" charset="0"/>
              </a:rPr>
              <a:t>-¯</a:t>
            </a:r>
            <a:r>
              <a:rPr lang="en-US" b="1" dirty="0" err="1">
                <a:latin typeface="ML-Aathira" pitchFamily="82" charset="0"/>
              </a:rPr>
              <a:t>nsâ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hgn</a:t>
            </a:r>
            <a:r>
              <a:rPr lang="en-US" b="1" dirty="0">
                <a:latin typeface="ML-Aathira" pitchFamily="82" charset="0"/>
              </a:rPr>
              <a:t>-IÄ F\</a:t>
            </a:r>
            <a:r>
              <a:rPr lang="en-US" b="1" dirty="0" err="1">
                <a:latin typeface="ML-Aathira" pitchFamily="82" charset="0"/>
              </a:rPr>
              <a:t>n¡p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hni</a:t>
            </a:r>
            <a:r>
              <a:rPr lang="en-US" b="1" dirty="0">
                <a:latin typeface="ML-Aathira" pitchFamily="82" charset="0"/>
              </a:rPr>
              <a:t>-Z-am-¡n-¯-cp¶ </a:t>
            </a:r>
            <a:r>
              <a:rPr lang="en-US" b="1" dirty="0" err="1">
                <a:latin typeface="ML-Aathira" pitchFamily="82" charset="0"/>
              </a:rPr>
              <a:t>k`m</a:t>
            </a:r>
            <a:r>
              <a:rPr lang="en-US" b="1" dirty="0">
                <a:latin typeface="ML-Aathira" pitchFamily="82" charset="0"/>
              </a:rPr>
              <a:t>-{]-</a:t>
            </a:r>
            <a:r>
              <a:rPr lang="en-US" b="1" dirty="0" err="1">
                <a:latin typeface="ML-Aathira" pitchFamily="82" charset="0"/>
              </a:rPr>
              <a:t>t_m</a:t>
            </a:r>
            <a:r>
              <a:rPr lang="en-US" b="1" dirty="0">
                <a:latin typeface="ML-Aathira" pitchFamily="82" charset="0"/>
              </a:rPr>
              <a:t>-[-\-§Ä </a:t>
            </a:r>
            <a:r>
              <a:rPr lang="en-US" b="1" dirty="0" err="1">
                <a:latin typeface="ML-Aathira" pitchFamily="82" charset="0"/>
              </a:rPr>
              <a:t>Rm</a:t>
            </a:r>
            <a:r>
              <a:rPr lang="en-US" b="1" dirty="0">
                <a:latin typeface="ML-Aathira" pitchFamily="82" charset="0"/>
              </a:rPr>
              <a:t>\-\p-k-</a:t>
            </a:r>
            <a:r>
              <a:rPr lang="en-US" b="1" dirty="0" err="1">
                <a:latin typeface="ML-Aathira" pitchFamily="82" charset="0"/>
              </a:rPr>
              <a:t>cn</a:t>
            </a:r>
            <a:r>
              <a:rPr lang="en-US" b="1" dirty="0">
                <a:latin typeface="ML-Aathira" pitchFamily="82" charset="0"/>
              </a:rPr>
              <a:t>-¡pw.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pth­n</a:t>
            </a:r>
            <a:r>
              <a:rPr lang="en-US" sz="3000" b="1" dirty="0">
                <a:latin typeface="ML-Aathira" pitchFamily="82" charset="0"/>
              </a:rPr>
              <a:t> 						</a:t>
            </a:r>
            <a:r>
              <a:rPr lang="en-US" sz="3000" b="1" dirty="0" err="1">
                <a:latin typeface="ML-Aathira" pitchFamily="82" charset="0"/>
              </a:rPr>
              <a:t>kwkmcn¡p¶hcmWp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hmNI·mÀ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k`sb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Tn¸n¡p¶hcmWp</a:t>
            </a:r>
            <a:r>
              <a:rPr lang="en-US" sz="3000" b="1" dirty="0">
                <a:latin typeface="ML-Aathira" pitchFamily="82" charset="0"/>
              </a:rPr>
              <a:t> 					</a:t>
            </a:r>
            <a:r>
              <a:rPr lang="en-US" sz="3000" b="1" dirty="0" err="1">
                <a:latin typeface="ML-Aathira" pitchFamily="82" charset="0"/>
              </a:rPr>
              <a:t>k`m</a:t>
            </a:r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t_m</a:t>
            </a:r>
            <a:r>
              <a:rPr lang="en-US" sz="3000" b="1" dirty="0">
                <a:latin typeface="ML-Aathira" pitchFamily="82" charset="0"/>
              </a:rPr>
              <a:t>[IÀ.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{]</a:t>
            </a:r>
            <a:r>
              <a:rPr lang="en-US" sz="3000" b="1" dirty="0" err="1">
                <a:latin typeface="ML-Aathira" pitchFamily="82" charset="0"/>
              </a:rPr>
              <a:t>hmNI·msc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 dirty="0">
                <a:latin typeface="ML-Aathira" pitchFamily="82" charset="0"/>
              </a:rPr>
              <a:t>\p 			\mw \µ</a:t>
            </a:r>
            <a:r>
              <a:rPr lang="en-US" sz="3000" b="1" dirty="0" err="1">
                <a:latin typeface="ML-Aathira" pitchFamily="82" charset="0"/>
              </a:rPr>
              <a:t>nbÀ¸nt¡­XmWv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k`m</a:t>
            </a:r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t_m</a:t>
            </a:r>
            <a:r>
              <a:rPr lang="en-US" sz="3000" b="1" dirty="0">
                <a:latin typeface="ML-Aathira" pitchFamily="82" charset="0"/>
              </a:rPr>
              <a:t>[</a:t>
            </a:r>
            <a:r>
              <a:rPr lang="en-US" sz="3000" b="1" dirty="0" err="1">
                <a:latin typeface="ML-Aathira" pitchFamily="82" charset="0"/>
              </a:rPr>
              <a:t>Isc¡pdn¨p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IqSpXÂ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Imcy§Ä</a:t>
            </a:r>
            <a:r>
              <a:rPr lang="en-US" sz="3000" b="1" dirty="0">
                <a:latin typeface="ML-Aathira" pitchFamily="82" charset="0"/>
              </a:rPr>
              <a:t> \mw {</a:t>
            </a:r>
            <a:r>
              <a:rPr lang="en-US" sz="3000" b="1" dirty="0" err="1">
                <a:latin typeface="ML-Aathira" pitchFamily="82" charset="0"/>
              </a:rPr>
              <a:t>Klnt¡­XmWv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k`m</a:t>
            </a:r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t_m</a:t>
            </a:r>
            <a:r>
              <a:rPr lang="en-US" sz="3000" b="1" dirty="0">
                <a:latin typeface="ML-Aathira" pitchFamily="82" charset="0"/>
              </a:rPr>
              <a:t>[\§Ä </a:t>
            </a:r>
            <a:r>
              <a:rPr lang="en-US" sz="3000" b="1">
                <a:latin typeface="ML-Aathira" pitchFamily="82" charset="0"/>
              </a:rPr>
              <a:t>Rm³ 	A\</a:t>
            </a:r>
            <a:r>
              <a:rPr lang="en-US" sz="3000" b="1" dirty="0" err="1">
                <a:latin typeface="ML-Aathira" pitchFamily="82" charset="0"/>
              </a:rPr>
              <a:t>pkcn¡pw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282714"/>
            <a:ext cx="21336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14</a:t>
            </a:r>
          </a:p>
        </p:txBody>
      </p:sp>
      <p:pic>
        <p:nvPicPr>
          <p:cNvPr id="7" name="Picture 6" descr="Chapter 14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381936" y="2514600"/>
            <a:ext cx="6466664" cy="4267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8600" y="1424226"/>
            <a:ext cx="891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tb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ense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{]hm-N-I³amÀ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ad¶p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hÀ¯n</a:t>
            </a:r>
            <a:r>
              <a:rPr lang="en-US" sz="3000" b="1" dirty="0">
                <a:latin typeface="ML-Aathira" pitchFamily="82" charset="0"/>
              </a:rPr>
              <a:t>-¡m³ </a:t>
            </a:r>
            <a:r>
              <a:rPr lang="en-US" sz="3000" b="1" dirty="0" err="1">
                <a:latin typeface="ML-Aathira" pitchFamily="82" charset="0"/>
              </a:rPr>
              <a:t>XpS</a:t>
            </a:r>
            <a:r>
              <a:rPr lang="en-US" sz="3000" b="1" dirty="0">
                <a:latin typeface="ML-Aathira" pitchFamily="82" charset="0"/>
              </a:rPr>
              <a:t>-§</a:t>
            </a:r>
            <a:r>
              <a:rPr lang="en-US" sz="3000" b="1" dirty="0" err="1">
                <a:latin typeface="ML-Aathira" pitchFamily="82" charset="0"/>
              </a:rPr>
              <a:t>nb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marL="0" indent="0" algn="ctr">
              <a:buNone/>
            </a:pPr>
            <a:r>
              <a:rPr lang="en-US" sz="3000" b="1" dirty="0">
                <a:latin typeface="ML-Aathira" pitchFamily="82" charset="0"/>
              </a:rPr>
              <a:t>   C{km-</a:t>
            </a:r>
            <a:r>
              <a:rPr lang="en-US" sz="3000" b="1" dirty="0" err="1">
                <a:latin typeface="ML-Aathira" pitchFamily="82" charset="0"/>
              </a:rPr>
              <a:t>tbÂ¡msc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-¯n-¦-</a:t>
            </a:r>
            <a:r>
              <a:rPr lang="en-US" sz="3000" b="1" dirty="0" err="1">
                <a:latin typeface="ML-Aathira" pitchFamily="82" charset="0"/>
              </a:rPr>
              <a:t>te¡p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Xncn</a:t>
            </a:r>
            <a:r>
              <a:rPr lang="en-US" sz="3000" b="1" dirty="0">
                <a:latin typeface="ML-Aathira" pitchFamily="82" charset="0"/>
              </a:rPr>
              <a:t>-¨p-sIm-­p-h-cp-hm³ \</a:t>
            </a:r>
            <a:r>
              <a:rPr lang="en-US" sz="3000" b="1" dirty="0" err="1">
                <a:latin typeface="ML-Aathira" pitchFamily="82" charset="0"/>
              </a:rPr>
              <a:t>ntbmKn</a:t>
            </a:r>
            <a:r>
              <a:rPr lang="en-US" sz="3000" b="1" dirty="0">
                <a:latin typeface="ML-Aathira" pitchFamily="82" charset="0"/>
              </a:rPr>
              <a:t>-¡-s¸-«-h-</a:t>
            </a:r>
            <a:r>
              <a:rPr lang="en-US" sz="3000" b="1" dirty="0" err="1">
                <a:latin typeface="ML-Aathira" pitchFamily="82" charset="0"/>
              </a:rPr>
              <a:t>cmWp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-N-I-·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{]hm-N-I-³ þ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-¯n-\p-</a:t>
            </a:r>
            <a:r>
              <a:rPr lang="en-US" sz="3000" b="1" dirty="0" err="1">
                <a:latin typeface="ML-Aathira" pitchFamily="82" charset="0"/>
              </a:rPr>
              <a:t>th­n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kwkm-cn</a:t>
            </a:r>
            <a:r>
              <a:rPr lang="en-US" sz="3000" b="1" dirty="0">
                <a:latin typeface="ML-Aathira" pitchFamily="82" charset="0"/>
              </a:rPr>
              <a:t>-¡p¶ </a:t>
            </a:r>
            <a:r>
              <a:rPr lang="en-US" sz="3000" b="1" dirty="0" err="1">
                <a:latin typeface="ML-Aathira" pitchFamily="82" charset="0"/>
              </a:rPr>
              <a:t>hyàn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ense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-N-IÀ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b="1" dirty="0">
                <a:solidFill>
                  <a:srgbClr val="002060"/>
                </a:solidFill>
                <a:latin typeface="ML-Aathira" pitchFamily="82" charset="0"/>
              </a:rPr>
              <a:t>h-</a:t>
            </a:r>
            <a:r>
              <a:rPr lang="en-US" b="1" dirty="0" err="1">
                <a:solidFill>
                  <a:srgbClr val="002060"/>
                </a:solidFill>
                <a:latin typeface="ML-Aathira" pitchFamily="82" charset="0"/>
              </a:rPr>
              <a:t>enb</a:t>
            </a:r>
            <a:r>
              <a:rPr lang="en-US" b="1" dirty="0">
                <a:solidFill>
                  <a:srgbClr val="002060"/>
                </a:solidFill>
                <a:latin typeface="ML-Aathira" pitchFamily="82" charset="0"/>
              </a:rPr>
              <a:t> {]hm-N-I³amÀ </a:t>
            </a:r>
            <a:r>
              <a:rPr lang="en-US" dirty="0">
                <a:latin typeface="ML-Aathira" pitchFamily="82" charset="0"/>
              </a:rPr>
              <a:t>	</a:t>
            </a:r>
            <a:endParaRPr lang="en-US" sz="3000" dirty="0">
              <a:latin typeface="ML-Aathira" pitchFamily="82" charset="0"/>
            </a:endParaRPr>
          </a:p>
          <a:p>
            <a:pPr marL="0" indent="0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Gi</a:t>
            </a:r>
            <a:r>
              <a:rPr lang="en-US" sz="3000" dirty="0">
                <a:latin typeface="ML-Aathira" pitchFamily="82" charset="0"/>
              </a:rPr>
              <a:t>¿, </a:t>
            </a:r>
            <a:r>
              <a:rPr lang="en-US" sz="3000" dirty="0" err="1">
                <a:latin typeface="ML-Aathira" pitchFamily="82" charset="0"/>
              </a:rPr>
              <a:t>Psd</a:t>
            </a:r>
            <a:r>
              <a:rPr lang="en-US" sz="3000" dirty="0">
                <a:latin typeface="ML-Aathira" pitchFamily="82" charset="0"/>
              </a:rPr>
              <a:t>-an-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,- F-k-¡n-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Zm</a:t>
            </a:r>
            <a:r>
              <a:rPr lang="en-US" sz="3000" dirty="0">
                <a:latin typeface="ML-Aathira" pitchFamily="82" charset="0"/>
              </a:rPr>
              <a:t>\n-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	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ML-Aathira" pitchFamily="82" charset="0"/>
              </a:rPr>
              <a:t>sN-dnb</a:t>
            </a:r>
            <a:r>
              <a:rPr lang="en-US" b="1" dirty="0">
                <a:solidFill>
                  <a:srgbClr val="002060"/>
                </a:solidFill>
                <a:latin typeface="ML-Aathira" pitchFamily="82" charset="0"/>
              </a:rPr>
              <a:t> {]</a:t>
            </a:r>
            <a:r>
              <a:rPr lang="en-US" b="1" dirty="0" err="1">
                <a:solidFill>
                  <a:srgbClr val="002060"/>
                </a:solidFill>
                <a:latin typeface="ML-Aathira" pitchFamily="82" charset="0"/>
              </a:rPr>
              <a:t>hm</a:t>
            </a:r>
            <a:r>
              <a:rPr lang="en-US" b="1" dirty="0">
                <a:solidFill>
                  <a:srgbClr val="002060"/>
                </a:solidFill>
                <a:latin typeface="ML-Aathira" pitchFamily="82" charset="0"/>
              </a:rPr>
              <a:t>-N-IÀ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marL="0" indent="0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tlmkn</a:t>
            </a:r>
            <a:r>
              <a:rPr lang="en-US" sz="3000" dirty="0">
                <a:latin typeface="ML-Aathira" pitchFamily="82" charset="0"/>
              </a:rPr>
              <a:t>-b, </a:t>
            </a:r>
            <a:r>
              <a:rPr lang="en-US" sz="3000" dirty="0" err="1">
                <a:latin typeface="ML-Aathira" pitchFamily="82" charset="0"/>
              </a:rPr>
              <a:t>tPmtbÂ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Btam-kv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H_m</a:t>
            </a:r>
            <a:r>
              <a:rPr lang="en-US" sz="3000" dirty="0">
                <a:latin typeface="ML-Aathira" pitchFamily="82" charset="0"/>
              </a:rPr>
              <a:t>-Zn-b, </a:t>
            </a:r>
            <a:r>
              <a:rPr lang="en-US" sz="3000" dirty="0" err="1">
                <a:latin typeface="ML-Aathira" pitchFamily="82" charset="0"/>
              </a:rPr>
              <a:t>tbm</a:t>
            </a:r>
            <a:r>
              <a:rPr lang="en-US" sz="3000" dirty="0">
                <a:latin typeface="ML-Aathira" pitchFamily="82" charset="0"/>
              </a:rPr>
              <a:t>\m, an¡, \</a:t>
            </a:r>
            <a:r>
              <a:rPr lang="en-US" sz="3000">
                <a:latin typeface="ML-Aathira" pitchFamily="82" charset="0"/>
              </a:rPr>
              <a:t>mlpw</a:t>
            </a:r>
            <a:r>
              <a:rPr lang="en-US" sz="3000" dirty="0">
                <a:latin typeface="ML-Aathira" pitchFamily="82" charset="0"/>
              </a:rPr>
              <a:t>, 	l_-¡p-¡v, </a:t>
            </a:r>
            <a:r>
              <a:rPr lang="en-US" sz="3000" dirty="0" err="1">
                <a:latin typeface="ML-Aathira" pitchFamily="82" charset="0"/>
              </a:rPr>
              <a:t>sk^m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l¤m-bn</a:t>
            </a:r>
            <a:r>
              <a:rPr lang="en-US" sz="3000" dirty="0">
                <a:latin typeface="ML-Aathira" pitchFamily="82" charset="0"/>
              </a:rPr>
              <a:t>, kJ-</a:t>
            </a:r>
            <a:r>
              <a:rPr lang="en-US" sz="3000" dirty="0" err="1">
                <a:latin typeface="ML-Aathira" pitchFamily="82" charset="0"/>
              </a:rPr>
              <a:t>dn</a:t>
            </a:r>
            <a:r>
              <a:rPr lang="en-US" sz="3000" dirty="0">
                <a:latin typeface="ML-Aathira" pitchFamily="82" charset="0"/>
              </a:rPr>
              <a:t>-b, </a:t>
            </a:r>
            <a:r>
              <a:rPr lang="en-US" sz="3000" dirty="0" err="1">
                <a:latin typeface="ML-Aathira" pitchFamily="82" charset="0"/>
              </a:rPr>
              <a:t>aem¡n</a:t>
            </a:r>
            <a:endParaRPr lang="en-US" sz="3000" dirty="0">
              <a:latin typeface="ML-Aathira" pitchFamily="82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	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aäp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-{]m-[m-\n-IÄ</a:t>
            </a:r>
          </a:p>
          <a:p>
            <a:pPr marL="0" indent="0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Genb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Geojm</a:t>
            </a:r>
            <a:r>
              <a:rPr lang="en-US" sz="3000" dirty="0">
                <a:latin typeface="ML-Aathira" pitchFamily="82" charset="0"/>
              </a:rPr>
              <a:t> </a:t>
            </a:r>
            <a:br>
              <a:rPr lang="en-US" sz="3000" dirty="0">
                <a:latin typeface="ML-Aathira" pitchFamily="82" charset="0"/>
              </a:rPr>
            </a:br>
            <a:r>
              <a:rPr lang="en-US" sz="3000" dirty="0">
                <a:latin typeface="ML-Aathira" pitchFamily="82" charset="0"/>
              </a:rPr>
              <a:t>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49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{][m-\-s¸« {]hm-N-I³amÀ: </a:t>
            </a:r>
          </a:p>
          <a:p>
            <a:pPr marL="514350" indent="-514350" algn="just">
              <a:buAutoNum type="arabicPeriod"/>
            </a:pPr>
            <a:r>
              <a:rPr lang="en-US" sz="3000" dirty="0">
                <a:latin typeface="ML-Aathira" pitchFamily="82" charset="0"/>
              </a:rPr>
              <a:t>Gen-b: _</a:t>
            </a:r>
            <a:r>
              <a:rPr lang="en-US" sz="3000" dirty="0" err="1">
                <a:latin typeface="ML-Aathira" pitchFamily="82" charset="0"/>
              </a:rPr>
              <a:t>mÂtZ-hs</a:t>
            </a:r>
            <a:r>
              <a:rPr lang="en-US" sz="3000" dirty="0">
                <a:latin typeface="ML-Aathira" pitchFamily="82" charset="0"/>
              </a:rPr>
              <a:t>\ </a:t>
            </a:r>
            <a:r>
              <a:rPr lang="en-US" sz="3000" dirty="0" err="1">
                <a:latin typeface="ML-Aathira" pitchFamily="82" charset="0"/>
              </a:rPr>
              <a:t>Bcm</a:t>
            </a:r>
            <a:r>
              <a:rPr lang="en-US" sz="3000" dirty="0">
                <a:latin typeface="ML-Aathira" pitchFamily="82" charset="0"/>
              </a:rPr>
              <a:t>-[n¨ 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P-\s¯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-¯n-¦-</a:t>
            </a:r>
            <a:r>
              <a:rPr lang="en-US" sz="3000" dirty="0" err="1">
                <a:latin typeface="ML-Aathira" pitchFamily="82" charset="0"/>
              </a:rPr>
              <a:t>te¡p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Xncn</a:t>
            </a:r>
            <a:r>
              <a:rPr lang="en-US" sz="3000" dirty="0">
                <a:latin typeface="ML-Aathira" pitchFamily="82" charset="0"/>
              </a:rPr>
              <a:t>-¨p-h-cm³ </a:t>
            </a:r>
            <a:r>
              <a:rPr lang="en-US" sz="3000" dirty="0" err="1">
                <a:latin typeface="ML-Aathira" pitchFamily="82" charset="0"/>
              </a:rPr>
              <a:t>DZvt_m</a:t>
            </a:r>
            <a:r>
              <a:rPr lang="en-US" sz="3000" dirty="0">
                <a:latin typeface="ML-Aathira" pitchFamily="82" charset="0"/>
              </a:rPr>
              <a:t>-[n-¸n-¨p.</a:t>
            </a:r>
          </a:p>
          <a:p>
            <a:pPr marL="514350" indent="-514350" algn="just">
              <a:buNone/>
            </a:pPr>
            <a:r>
              <a:rPr lang="en-US" sz="3000" dirty="0">
                <a:latin typeface="ML-Aathira" pitchFamily="82" charset="0"/>
              </a:rPr>
              <a:t>	 Gen-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injy³, </a:t>
            </a:r>
            <a:r>
              <a:rPr lang="en-US" sz="3000" dirty="0" err="1">
                <a:latin typeface="ML-Aathira" pitchFamily="82" charset="0"/>
              </a:rPr>
              <a:t>Geoj</a:t>
            </a:r>
            <a:endParaRPr lang="en-US" sz="3000" dirty="0">
              <a:latin typeface="ML-Aathira" pitchFamily="82" charset="0"/>
            </a:endParaRPr>
          </a:p>
          <a:p>
            <a:pPr marL="514350" indent="-514350">
              <a:buNone/>
            </a:pPr>
            <a:endParaRPr lang="en-US" sz="3000" dirty="0">
              <a:latin typeface="ML-Aathira" pitchFamily="82" charset="0"/>
            </a:endParaRPr>
          </a:p>
          <a:p>
            <a:pPr marL="514350" indent="-514350" algn="just">
              <a:buNone/>
            </a:pPr>
            <a:r>
              <a:rPr lang="en-US" sz="3000" dirty="0">
                <a:latin typeface="ML-Aathira" pitchFamily="82" charset="0"/>
              </a:rPr>
              <a:t>2.	</a:t>
            </a:r>
            <a:r>
              <a:rPr lang="en-US" sz="3000" dirty="0" err="1">
                <a:latin typeface="ML-Aathira" pitchFamily="82" charset="0"/>
              </a:rPr>
              <a:t>Gi</a:t>
            </a:r>
            <a:r>
              <a:rPr lang="en-US" sz="3000" dirty="0">
                <a:latin typeface="ML-Aathira" pitchFamily="82" charset="0"/>
              </a:rPr>
              <a:t>-¿ þ c£-</a:t>
            </a:r>
            <a:r>
              <a:rPr lang="en-US" sz="3000" dirty="0" err="1">
                <a:latin typeface="ML-Aathira" pitchFamily="82" charset="0"/>
              </a:rPr>
              <a:t>Isâ</a:t>
            </a:r>
            <a:r>
              <a:rPr lang="en-US" sz="3000" dirty="0">
                <a:latin typeface="ML-Aathira" pitchFamily="82" charset="0"/>
              </a:rPr>
              <a:t> BK-a\w {]h-</a:t>
            </a:r>
            <a:r>
              <a:rPr lang="en-US" sz="3000" dirty="0" err="1">
                <a:latin typeface="ML-Aathira" pitchFamily="82" charset="0"/>
              </a:rPr>
              <a:t>Nn¨p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ssZhs</a:t>
            </a:r>
            <a:r>
              <a:rPr lang="en-US" sz="3000" dirty="0">
                <a:latin typeface="ML-Aathira" pitchFamily="82" charset="0"/>
              </a:rPr>
              <a:t>¯ Ah-K-</a:t>
            </a:r>
            <a:r>
              <a:rPr lang="en-US" sz="3000" dirty="0" err="1">
                <a:latin typeface="ML-Aathira" pitchFamily="82" charset="0"/>
              </a:rPr>
              <a:t>Wn</a:t>
            </a:r>
            <a:r>
              <a:rPr lang="en-US" sz="3000" dirty="0">
                <a:latin typeface="ML-Aathira" pitchFamily="82" charset="0"/>
              </a:rPr>
              <a:t>-¡p¶ P\s¯ </a:t>
            </a:r>
            <a:r>
              <a:rPr lang="en-US" sz="3000" dirty="0" err="1">
                <a:latin typeface="ML-Aathira" pitchFamily="82" charset="0"/>
              </a:rPr>
              <a:t>Nn</a:t>
            </a:r>
            <a:r>
              <a:rPr lang="en-US" sz="3000" dirty="0">
                <a:latin typeface="ML-Aathira" pitchFamily="82" charset="0"/>
              </a:rPr>
              <a:t>{Xo-I-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-¨p. </a:t>
            </a:r>
            <a:r>
              <a:rPr lang="en-US" sz="3000" dirty="0" err="1">
                <a:latin typeface="ML-Aathira" pitchFamily="82" charset="0"/>
              </a:rPr>
              <a:t>ssZh-kvt</a:t>
            </a:r>
            <a:r>
              <a:rPr lang="en-US" sz="3000" dirty="0">
                <a:latin typeface="ML-Aathira" pitchFamily="82" charset="0"/>
              </a:rPr>
              <a:t>\-</a:t>
            </a:r>
            <a:r>
              <a:rPr lang="en-US" sz="3000" dirty="0" err="1">
                <a:latin typeface="ML-Aathira" pitchFamily="82" charset="0"/>
              </a:rPr>
              <a:t>lw</a:t>
            </a:r>
            <a:r>
              <a:rPr lang="en-US" sz="3000" dirty="0">
                <a:latin typeface="ML-Aathira" pitchFamily="82" charset="0"/>
              </a:rPr>
              <a:t>, am\-km-´-</a:t>
            </a:r>
            <a:r>
              <a:rPr lang="en-US" sz="3000" dirty="0" err="1">
                <a:latin typeface="ML-Aathira" pitchFamily="82" charset="0"/>
              </a:rPr>
              <a:t>cw</a:t>
            </a:r>
            <a:r>
              <a:rPr lang="en-US" sz="3000" dirty="0">
                <a:latin typeface="ML-Aathira" pitchFamily="82" charset="0"/>
              </a:rPr>
              <a:t>, {]</a:t>
            </a:r>
            <a:r>
              <a:rPr lang="en-US" sz="3000" dirty="0" err="1">
                <a:latin typeface="ML-Aathira" pitchFamily="82" charset="0"/>
              </a:rPr>
              <a:t>Xym-i-bpsS</a:t>
            </a:r>
            <a:r>
              <a:rPr lang="en-US" sz="3000" dirty="0">
                <a:latin typeface="ML-Aathira" pitchFamily="82" charset="0"/>
              </a:rPr>
              <a:t> Zn\-§Ä þ </a:t>
            </a:r>
            <a:r>
              <a:rPr lang="en-US" sz="3000" dirty="0" err="1">
                <a:latin typeface="ML-Aathira" pitchFamily="82" charset="0"/>
              </a:rPr>
              <a:t>aäp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Nn</a:t>
            </a:r>
            <a:r>
              <a:rPr lang="en-US" sz="3000" dirty="0">
                <a:latin typeface="ML-Aathira" pitchFamily="82" charset="0"/>
              </a:rPr>
              <a:t>´-IÄ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1600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None/>
            </a:pPr>
            <a:r>
              <a:rPr lang="en-US" sz="3000" dirty="0">
                <a:latin typeface="ML-Aathira" pitchFamily="82" charset="0"/>
              </a:rPr>
              <a:t>3.		</a:t>
            </a:r>
            <a:r>
              <a:rPr lang="en-US" sz="3000" dirty="0" err="1">
                <a:latin typeface="ML-Aathira" pitchFamily="82" charset="0"/>
              </a:rPr>
              <a:t>Psd</a:t>
            </a:r>
            <a:r>
              <a:rPr lang="en-US" sz="3000" dirty="0">
                <a:latin typeface="ML-Aathira" pitchFamily="82" charset="0"/>
              </a:rPr>
              <a:t>-an-</a:t>
            </a:r>
            <a:r>
              <a:rPr lang="en-US" sz="3000" dirty="0" err="1">
                <a:latin typeface="ML-Aathira" pitchFamily="82" charset="0"/>
              </a:rPr>
              <a:t>bþ</a:t>
            </a:r>
            <a:r>
              <a:rPr lang="en-US" sz="3000" dirty="0">
                <a:latin typeface="ML-Aathira" pitchFamily="82" charset="0"/>
              </a:rPr>
              <a:t>        </a:t>
            </a:r>
            <a:r>
              <a:rPr lang="en-US" sz="3000" dirty="0" err="1">
                <a:latin typeface="ML-Aathira" pitchFamily="82" charset="0"/>
              </a:rPr>
              <a:t>ASn</a:t>
            </a:r>
            <a:r>
              <a:rPr lang="en-US" sz="3000" dirty="0">
                <a:latin typeface="ML-Aathira" pitchFamily="82" charset="0"/>
              </a:rPr>
              <a:t>-a-</a:t>
            </a:r>
            <a:r>
              <a:rPr lang="en-US" sz="3000" dirty="0" err="1">
                <a:latin typeface="ML-Aathira" pitchFamily="82" charset="0"/>
              </a:rPr>
              <a:t>Xz</a:t>
            </a:r>
            <a:r>
              <a:rPr lang="en-US" sz="3000" dirty="0">
                <a:latin typeface="ML-Aathira" pitchFamily="82" charset="0"/>
              </a:rPr>
              <a:t>-s¯-¡p-</a:t>
            </a:r>
            <a:r>
              <a:rPr lang="en-US" sz="3000" dirty="0" err="1">
                <a:latin typeface="ML-Aathira" pitchFamily="82" charset="0"/>
              </a:rPr>
              <a:t>dn¨p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ap</a:t>
            </a:r>
            <a:r>
              <a:rPr lang="en-US" sz="3000" dirty="0">
                <a:latin typeface="ML-Aathira" pitchFamily="82" charset="0"/>
              </a:rPr>
              <a:t>¶-</a:t>
            </a:r>
            <a:r>
              <a:rPr lang="en-US" sz="3000" dirty="0" err="1">
                <a:latin typeface="ML-Aathira" pitchFamily="82" charset="0"/>
              </a:rPr>
              <a:t>dn-bn¸p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evIn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P\-§-</a:t>
            </a:r>
            <a:r>
              <a:rPr lang="en-US" sz="3000" dirty="0" err="1">
                <a:latin typeface="ML-Aathira" pitchFamily="82" charset="0"/>
              </a:rPr>
              <a:t>fpsS</a:t>
            </a:r>
            <a:r>
              <a:rPr lang="en-US" sz="3000" dirty="0">
                <a:latin typeface="ML-Aathira" pitchFamily="82" charset="0"/>
              </a:rPr>
              <a:t> [mÀ½nI A[x]X-\-¯n\pw </a:t>
            </a:r>
            <a:r>
              <a:rPr lang="en-US" sz="3000" dirty="0" err="1">
                <a:latin typeface="ML-Aathira" pitchFamily="82" charset="0"/>
              </a:rPr>
              <a:t>kaq-l¯nse</a:t>
            </a:r>
            <a:r>
              <a:rPr lang="en-US" sz="3000" dirty="0">
                <a:latin typeface="ML-Aathira" pitchFamily="82" charset="0"/>
              </a:rPr>
              <a:t> 	A\o-</a:t>
            </a:r>
            <a:r>
              <a:rPr lang="en-US" sz="3000" dirty="0" err="1">
                <a:latin typeface="ML-Aathira" pitchFamily="82" charset="0"/>
              </a:rPr>
              <a:t>Xn</a:t>
            </a:r>
            <a:r>
              <a:rPr lang="en-US" sz="3000" dirty="0">
                <a:latin typeface="ML-Aathira" pitchFamily="82" charset="0"/>
              </a:rPr>
              <a:t>-¡p-</a:t>
            </a:r>
            <a:r>
              <a:rPr lang="en-US" sz="3000" dirty="0" err="1">
                <a:latin typeface="ML-Aathira" pitchFamily="82" charset="0"/>
              </a:rPr>
              <a:t>sa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Xnsc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kw-Kn</a:t>
            </a:r>
            <a:r>
              <a:rPr lang="en-US" sz="3000" dirty="0">
                <a:latin typeface="ML-Aathira" pitchFamily="82" charset="0"/>
              </a:rPr>
              <a:t>-¨p.</a:t>
            </a:r>
          </a:p>
          <a:p>
            <a:pPr algn="just"/>
            <a:endParaRPr lang="en-US" sz="3000" dirty="0">
              <a:latin typeface="ML-Aathira" pitchFamily="82" charset="0"/>
            </a:endParaRPr>
          </a:p>
          <a:p>
            <a:pPr algn="just"/>
            <a:r>
              <a:rPr lang="en-US" sz="3000" dirty="0">
                <a:latin typeface="ML-Aathira" pitchFamily="82" charset="0"/>
              </a:rPr>
              <a:t>4.	Gk-¡n-</a:t>
            </a:r>
            <a:r>
              <a:rPr lang="en-US" sz="3000" dirty="0" err="1">
                <a:latin typeface="ML-Aathira" pitchFamily="82" charset="0"/>
              </a:rPr>
              <a:t>tbÂþ</a:t>
            </a:r>
            <a:r>
              <a:rPr lang="en-US" sz="3000" dirty="0">
                <a:latin typeface="ML-Aathira" pitchFamily="82" charset="0"/>
              </a:rPr>
              <a:t> 	    _</a:t>
            </a:r>
            <a:r>
              <a:rPr lang="en-US" sz="3000" dirty="0" err="1">
                <a:latin typeface="ML-Aathira" pitchFamily="82" charset="0"/>
              </a:rPr>
              <a:t>m_n</a:t>
            </a:r>
            <a:r>
              <a:rPr lang="en-US" sz="3000" dirty="0">
                <a:latin typeface="ML-Aathira" pitchFamily="82" charset="0"/>
              </a:rPr>
              <a:t>-tem¬ </a:t>
            </a:r>
            <a:r>
              <a:rPr lang="en-US" sz="3000" dirty="0" err="1">
                <a:latin typeface="ML-Aathira" pitchFamily="82" charset="0"/>
              </a:rPr>
              <a:t>ASn</a:t>
            </a:r>
            <a:r>
              <a:rPr lang="en-US" sz="3000" dirty="0">
                <a:latin typeface="ML-Aathira" pitchFamily="82" charset="0"/>
              </a:rPr>
              <a:t>-a-</a:t>
            </a:r>
            <a:r>
              <a:rPr lang="en-US" sz="3000" dirty="0" err="1">
                <a:latin typeface="ML-Aathira" pitchFamily="82" charset="0"/>
              </a:rPr>
              <a:t>Xz</a:t>
            </a:r>
            <a:r>
              <a:rPr lang="en-US" sz="3000" dirty="0">
                <a:latin typeface="ML-Aathira" pitchFamily="82" charset="0"/>
              </a:rPr>
              <a:t>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Ign</a:t>
            </a:r>
            <a:r>
              <a:rPr lang="en-US" sz="3000" dirty="0">
                <a:latin typeface="ML-Aathira" pitchFamily="82" charset="0"/>
              </a:rPr>
              <a:t>ª	P\s¯ {]</a:t>
            </a:r>
            <a:r>
              <a:rPr lang="en-US" sz="3000" dirty="0" err="1">
                <a:latin typeface="ML-Aathira" pitchFamily="82" charset="0"/>
              </a:rPr>
              <a:t>Xym-i-bn-te¡p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-¨p. {]Xo-I-§-Ä, D]-a-IÄ, 	AS-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-f-§Ä </a:t>
            </a:r>
            <a:r>
              <a:rPr lang="en-US" sz="3000" dirty="0" err="1">
                <a:latin typeface="ML-Aathira" pitchFamily="82" charset="0"/>
              </a:rPr>
              <a:t>F¶nh</a:t>
            </a:r>
            <a:r>
              <a:rPr lang="en-US" sz="3000" dirty="0">
                <a:latin typeface="ML-Aathira" pitchFamily="82" charset="0"/>
              </a:rPr>
              <a:t> D]-</a:t>
            </a:r>
            <a:r>
              <a:rPr lang="en-US" sz="3000" dirty="0" err="1">
                <a:latin typeface="ML-Aathira" pitchFamily="82" charset="0"/>
              </a:rPr>
              <a:t>tbm-Kn¨p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Tn</a:t>
            </a:r>
            <a:r>
              <a:rPr lang="en-US" sz="3000" dirty="0">
                <a:latin typeface="ML-Aathira" pitchFamily="82" charset="0"/>
              </a:rPr>
              <a:t>-¸n-¨p.</a:t>
            </a:r>
          </a:p>
          <a:p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33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k`m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-{]-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-[-IÀ</a:t>
            </a:r>
          </a:p>
          <a:p>
            <a:pPr algn="ctr">
              <a:buNone/>
            </a:pP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r>
              <a:rPr lang="en-US" sz="3000" dirty="0">
                <a:latin typeface="ML-Aathira" pitchFamily="82" charset="0"/>
              </a:rPr>
              <a:t>	]</a:t>
            </a:r>
            <a:r>
              <a:rPr lang="en-US" sz="3000" dirty="0" err="1">
                <a:latin typeface="ML-Aathira" pitchFamily="82" charset="0"/>
              </a:rPr>
              <a:t>pXn</a:t>
            </a:r>
            <a:r>
              <a:rPr lang="en-US" sz="3000" dirty="0">
                <a:latin typeface="ML-Aathira" pitchFamily="82" charset="0"/>
              </a:rPr>
              <a:t>-b-\n-b-a- P-\-X-</a:t>
            </a:r>
            <a:r>
              <a:rPr lang="en-US" sz="3000" dirty="0" err="1">
                <a:latin typeface="ML-Aathira" pitchFamily="82" charset="0"/>
              </a:rPr>
              <a:t>bmb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k`bv¡p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amÀ</a:t>
            </a:r>
            <a:r>
              <a:rPr lang="en-US" sz="3000" dirty="0">
                <a:latin typeface="ML-Aathira" pitchFamily="82" charset="0"/>
              </a:rPr>
              <a:t>¤-\</a:t>
            </a:r>
            <a:r>
              <a:rPr lang="en-US" sz="3000" dirty="0" err="1">
                <a:latin typeface="ML-Aathira" pitchFamily="82" charset="0"/>
              </a:rPr>
              <a:t>nÀt</a:t>
            </a:r>
            <a:r>
              <a:rPr lang="en-US" sz="3000" dirty="0">
                <a:latin typeface="ML-Aathira" pitchFamily="82" charset="0"/>
              </a:rPr>
              <a:t>±-</a:t>
            </a:r>
            <a:r>
              <a:rPr lang="en-US" sz="3000" dirty="0" err="1">
                <a:latin typeface="ML-Aathira" pitchFamily="82" charset="0"/>
              </a:rPr>
              <a:t>i</a:t>
            </a:r>
            <a:r>
              <a:rPr lang="en-US" sz="3000" dirty="0">
                <a:latin typeface="ML-Aathira" pitchFamily="82" charset="0"/>
              </a:rPr>
              <a:t>-§Ä \</a:t>
            </a:r>
            <a:r>
              <a:rPr lang="en-US" sz="3000" dirty="0" err="1">
                <a:latin typeface="ML-Aathira" pitchFamily="82" charset="0"/>
              </a:rPr>
              <a:t>evIp</a:t>
            </a:r>
            <a:r>
              <a:rPr lang="en-US" sz="3000" dirty="0">
                <a:latin typeface="ML-Aathira" pitchFamily="82" charset="0"/>
              </a:rPr>
              <a:t>-¶-</a:t>
            </a:r>
            <a:r>
              <a:rPr lang="en-US" sz="3000" dirty="0" err="1">
                <a:latin typeface="ML-Aathira" pitchFamily="82" charset="0"/>
              </a:rPr>
              <a:t>hÀ</a:t>
            </a:r>
            <a:endParaRPr lang="en-US" sz="3000" dirty="0">
              <a:latin typeface="ML-Aathira" pitchFamily="82" charset="0"/>
            </a:endParaRPr>
          </a:p>
          <a:p>
            <a:pPr>
              <a:buNone/>
            </a:pPr>
            <a:r>
              <a:rPr lang="en-US" sz="3000" dirty="0">
                <a:latin typeface="ML-Aathira" pitchFamily="82" charset="0"/>
              </a:rPr>
              <a:t/>
            </a:r>
            <a:br>
              <a:rPr lang="en-US" sz="3000" dirty="0">
                <a:latin typeface="ML-Aathira" pitchFamily="82" charset="0"/>
              </a:rPr>
            </a:b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Cc-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hq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{]n-bm³,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Awt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{_m-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, AK-Ìn³,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t_knÂ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, A¯-t\-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jy-kv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, At{]w,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sPtdmw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tPm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¬ {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IntkmkvtXmw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r>
              <a:rPr lang="en-US" sz="3000" dirty="0">
                <a:latin typeface="ML-Aathira" pitchFamily="82" charset="0"/>
              </a:rPr>
              <a:t>	B[p-\</a:t>
            </a:r>
            <a:r>
              <a:rPr lang="en-US" sz="3000" dirty="0" err="1">
                <a:latin typeface="ML-Aathira" pitchFamily="82" charset="0"/>
              </a:rPr>
              <a:t>nI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Ime¯p</a:t>
            </a:r>
            <a:r>
              <a:rPr lang="en-US" sz="3000" dirty="0">
                <a:latin typeface="ML-Aathira" pitchFamily="82" charset="0"/>
              </a:rPr>
              <a:t> P\-§</a:t>
            </a:r>
            <a:r>
              <a:rPr lang="en-US" sz="3000" dirty="0" err="1">
                <a:latin typeface="ML-Aathira" pitchFamily="82" charset="0"/>
              </a:rPr>
              <a:t>sf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hnizm</a:t>
            </a:r>
            <a:r>
              <a:rPr lang="en-US" sz="3000" dirty="0">
                <a:latin typeface="ML-Aathira" pitchFamily="82" charset="0"/>
              </a:rPr>
              <a:t>-k-¯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Dd</a:t>
            </a:r>
            <a:r>
              <a:rPr lang="en-US" sz="3000" dirty="0">
                <a:latin typeface="ML-Aathira" pitchFamily="82" charset="0"/>
              </a:rPr>
              <a:t>-¸n-¡m-\pw, </a:t>
            </a:r>
            <a:r>
              <a:rPr lang="en-US" sz="3000" dirty="0" err="1">
                <a:latin typeface="ML-Aathira" pitchFamily="82" charset="0"/>
              </a:rPr>
              <a:t>kwi</a:t>
            </a:r>
            <a:r>
              <a:rPr lang="en-US" sz="3000" dirty="0">
                <a:latin typeface="ML-Aathira" pitchFamily="82" charset="0"/>
              </a:rPr>
              <a:t>-b-§Ä AI-</a:t>
            </a:r>
            <a:r>
              <a:rPr lang="en-US" sz="3000" dirty="0" err="1">
                <a:latin typeface="ML-Aathira" pitchFamily="82" charset="0"/>
              </a:rPr>
              <a:t>äm</a:t>
            </a:r>
            <a:r>
              <a:rPr lang="en-US" sz="3000" dirty="0">
                <a:latin typeface="ML-Aathira" pitchFamily="82" charset="0"/>
              </a:rPr>
              <a:t>-\pw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amÀ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]m-¸-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amÀ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Xncp-sh-gp</a:t>
            </a:r>
            <a:r>
              <a:rPr lang="en-US" sz="3000" dirty="0">
                <a:latin typeface="ML-Aathira" pitchFamily="82" charset="0"/>
              </a:rPr>
              <a:t>-¯p-IÄ ]pd-s¸-Sp-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-¡p-¶p.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2620357"/>
            <a:ext cx="75438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200" b="1" dirty="0">
                <a:latin typeface="ML-Aathira" pitchFamily="82" charset="0"/>
              </a:rPr>
              <a:t>	{]</a:t>
            </a:r>
            <a:r>
              <a:rPr lang="en-US" sz="3200" b="1" dirty="0" err="1">
                <a:latin typeface="ML-Aathira" pitchFamily="82" charset="0"/>
              </a:rPr>
              <a:t>hmNItcbpw</a:t>
            </a:r>
            <a:r>
              <a:rPr lang="en-US" sz="3200" b="1" dirty="0">
                <a:latin typeface="ML-Aathira" pitchFamily="82" charset="0"/>
              </a:rPr>
              <a:t> {]</a:t>
            </a:r>
            <a:r>
              <a:rPr lang="en-US" sz="3200" b="1" dirty="0" err="1">
                <a:latin typeface="ML-Aathira" pitchFamily="82" charset="0"/>
              </a:rPr>
              <a:t>t_m</a:t>
            </a:r>
            <a:r>
              <a:rPr lang="en-US" sz="3200" b="1" dirty="0">
                <a:latin typeface="ML-Aathira" pitchFamily="82" charset="0"/>
              </a:rPr>
              <a:t>[</a:t>
            </a:r>
            <a:r>
              <a:rPr lang="en-US" sz="3200" b="1" dirty="0" err="1">
                <a:latin typeface="ML-Aathira" pitchFamily="82" charset="0"/>
              </a:rPr>
              <a:t>Itcbpw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ÂIn</a:t>
            </a:r>
            <a:r>
              <a:rPr lang="en-US" sz="3200" b="1" dirty="0">
                <a:latin typeface="ML-Aathira" pitchFamily="82" charset="0"/>
              </a:rPr>
              <a:t> A\p{</a:t>
            </a:r>
            <a:r>
              <a:rPr lang="en-US" sz="3200" b="1" dirty="0" err="1">
                <a:latin typeface="ML-Aathira" pitchFamily="82" charset="0"/>
              </a:rPr>
              <a:t>Kln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, </a:t>
            </a:r>
            <a:r>
              <a:rPr lang="en-US" sz="3200" b="1" dirty="0" err="1">
                <a:latin typeface="ML-Aathira" pitchFamily="82" charset="0"/>
              </a:rPr>
              <a:t>Xncpk`m</a:t>
            </a:r>
            <a:r>
              <a:rPr lang="en-US" sz="3200" b="1" dirty="0">
                <a:latin typeface="ML-Aathira" pitchFamily="82" charset="0"/>
              </a:rPr>
              <a:t>[</a:t>
            </a:r>
            <a:r>
              <a:rPr lang="en-US" sz="3200" b="1" dirty="0" err="1">
                <a:latin typeface="ML-Aathira" pitchFamily="82" charset="0"/>
              </a:rPr>
              <a:t>nImcnIfneqsS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A§p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ÂIp</a:t>
            </a:r>
            <a:r>
              <a:rPr lang="en-US" sz="3200" b="1" dirty="0">
                <a:latin typeface="ML-Aathira" pitchFamily="82" charset="0"/>
              </a:rPr>
              <a:t>¶ \</a:t>
            </a:r>
            <a:r>
              <a:rPr lang="en-US" sz="3200" b="1" dirty="0" err="1">
                <a:latin typeface="ML-Aathira" pitchFamily="82" charset="0"/>
              </a:rPr>
              <a:t>nÀt±i§Ä</a:t>
            </a:r>
            <a:r>
              <a:rPr lang="en-US" sz="3200" b="1" dirty="0">
                <a:latin typeface="ML-Aathira" pitchFamily="82" charset="0"/>
              </a:rPr>
              <a:t> A\pkcn¡phm³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klmbn¡Wta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24384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43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743200" y="228600"/>
            <a:ext cx="5486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{]</a:t>
            </a:r>
            <a:r>
              <a:rPr lang="en-US" sz="2200" b="1" dirty="0" err="1">
                <a:latin typeface="ML-Aathira" pitchFamily="82" charset="0"/>
              </a:rPr>
              <a:t>hmNI·mcnt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kÂP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Xsb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t\sc\</a:t>
            </a:r>
            <a:r>
              <a:rPr lang="en-US" sz="2200" b="1" dirty="0" err="1">
                <a:latin typeface="ML-Aathira" pitchFamily="82" charset="0"/>
              </a:rPr>
              <a:t>bn¨tÃm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{]_p²cm¡o </a:t>
            </a:r>
            <a:r>
              <a:rPr lang="en-US" sz="2200" b="1" dirty="0" err="1">
                <a:latin typeface="ML-Aathira" pitchFamily="82" charset="0"/>
              </a:rPr>
              <a:t>ssZhthjvS¯nÂ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[</a:t>
            </a:r>
            <a:r>
              <a:rPr lang="en-US" sz="2200" b="1" dirty="0">
                <a:latin typeface="ML-Aathira" pitchFamily="82" charset="0"/>
              </a:rPr>
              <a:t>À½¯nIthmsS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IpdªsXäpIfnXn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mÂ</a:t>
            </a:r>
            <a:r>
              <a:rPr lang="en-US" sz="2200" b="1" dirty="0">
                <a:latin typeface="ML-Aathira" pitchFamily="82" charset="0"/>
              </a:rPr>
              <a:t>, </a:t>
            </a:r>
            <a:r>
              <a:rPr lang="en-US" sz="2200" b="1" dirty="0" err="1">
                <a:latin typeface="ML-Aathira" pitchFamily="82" charset="0"/>
              </a:rPr>
              <a:t>ssZhnI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shfn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mSdnbpIbmÂ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ndªp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Ir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bpsS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hmscmfnsb§pw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PohnXhoYnIfnÂ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A\</a:t>
            </a:r>
            <a:r>
              <a:rPr lang="en-US" sz="2200" b="1" dirty="0" err="1">
                <a:latin typeface="ML-Aathira" pitchFamily="82" charset="0"/>
              </a:rPr>
              <a:t>oXn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ndbpw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lrZbwtXmdpw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\oXnsImfp¯nSphm³</a:t>
            </a:r>
          </a:p>
          <a:p>
            <a:r>
              <a:rPr lang="en-US" sz="2200" b="1" dirty="0" err="1">
                <a:latin typeface="ML-Aathira" pitchFamily="82" charset="0"/>
              </a:rPr>
              <a:t>AXpey`mKyw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>
                <a:latin typeface="ML-Aathira" pitchFamily="82" charset="0"/>
              </a:rPr>
              <a:t>{]</a:t>
            </a:r>
            <a:r>
              <a:rPr lang="en-US" sz="2200" b="1" dirty="0" err="1">
                <a:latin typeface="ML-Aathira" pitchFamily="82" charset="0"/>
              </a:rPr>
              <a:t>hmNI·mÀþ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¡cpfokItei³.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Xncn¨phcphm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nS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ÂIpIbmbv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]m]w </a:t>
            </a:r>
            <a:r>
              <a:rPr lang="en-US" sz="2200" b="1" dirty="0" err="1">
                <a:latin typeface="ML-Aathira" pitchFamily="82" charset="0"/>
              </a:rPr>
              <a:t>sN¿pIbnÂ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kvacn¨p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ssZhnIZm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hc§Ä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cnsNmSp</a:t>
            </a:r>
            <a:r>
              <a:rPr lang="en-US" sz="2200" b="1" dirty="0">
                <a:latin typeface="ML-Aathira" pitchFamily="82" charset="0"/>
              </a:rPr>
              <a:t> P\</a:t>
            </a:r>
            <a:r>
              <a:rPr lang="en-US" sz="2200" b="1" dirty="0" err="1">
                <a:latin typeface="ML-Aathira" pitchFamily="82" charset="0"/>
              </a:rPr>
              <a:t>h</a:t>
            </a:r>
            <a:r>
              <a:rPr lang="en-US" sz="2200" b="1" dirty="0" err="1">
                <a:latin typeface="ML-Aathira" pitchFamily="82" charset="0"/>
              </a:rPr>
              <a:t>r</a:t>
            </a:r>
            <a:r>
              <a:rPr lang="en-US" sz="2200" b="1" dirty="0" err="1">
                <a:latin typeface="ML-Aathira" pitchFamily="82" charset="0"/>
              </a:rPr>
              <a:t>µw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210</Words>
  <Application>Microsoft Office PowerPoint</Application>
  <PresentationFormat>On-screen Show (4:3)</PresentationFormat>
  <Paragraphs>76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205</cp:revision>
  <dcterms:created xsi:type="dcterms:W3CDTF">2012-01-18T04:19:31Z</dcterms:created>
  <dcterms:modified xsi:type="dcterms:W3CDTF">2013-10-31T05:01:07Z</dcterms:modified>
</cp:coreProperties>
</file>